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68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3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042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1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014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2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20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39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8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56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8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6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835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20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BEC7D-4D5E-44B3-93F5-7C571C9CFD6F}" type="datetimeFigureOut">
              <a:rPr lang="zh-CN" altLang="en-US" smtClean="0"/>
              <a:t>2016/11/19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C379E5-BCA5-43DE-B521-8614A49B22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17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9600" dirty="0"/>
              <a:t>程序准备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安装</a:t>
            </a:r>
            <a:r>
              <a:rPr lang="en-US" altLang="zh-CN" sz="5400" dirty="0"/>
              <a:t>keil4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5533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解压主板驱动</a:t>
            </a:r>
            <a:r>
              <a:rPr lang="en-US" altLang="zh-CN" dirty="0"/>
              <a:t>CH340.ZIP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CH341SER</a:t>
            </a:r>
            <a:r>
              <a:rPr lang="zh-CN" altLang="en-US" dirty="0"/>
              <a:t>文件夹下的</a:t>
            </a:r>
            <a:r>
              <a:rPr lang="en-US" altLang="zh-CN" dirty="0"/>
              <a:t>SETUP.exe</a:t>
            </a:r>
          </a:p>
          <a:p>
            <a:r>
              <a:rPr lang="zh-CN" altLang="en-US" dirty="0"/>
              <a:t>选择安装</a:t>
            </a:r>
            <a:endParaRPr lang="en-US" altLang="zh-CN" dirty="0"/>
          </a:p>
          <a:p>
            <a:r>
              <a:rPr lang="zh-CN" altLang="en-US" dirty="0"/>
              <a:t>完成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372" y="2160589"/>
            <a:ext cx="1323975" cy="37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72" y="2741933"/>
            <a:ext cx="5029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7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6000" dirty="0"/>
              <a:t>编译出</a:t>
            </a:r>
            <a:r>
              <a:rPr lang="en-US" altLang="zh-CN" sz="6000" dirty="0"/>
              <a:t>HEX</a:t>
            </a:r>
            <a:r>
              <a:rPr lang="zh-CN" altLang="en-US" sz="6000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506029"/>
            <a:ext cx="8596668" cy="3880773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程序在</a:t>
            </a:r>
            <a:r>
              <a:rPr lang="en-US" altLang="zh-CN" sz="4000" dirty="0" err="1"/>
              <a:t>Keil</a:t>
            </a:r>
            <a:r>
              <a:rPr lang="zh-CN" altLang="en-US" sz="4000" dirty="0"/>
              <a:t>里写完后需要生成</a:t>
            </a:r>
            <a:r>
              <a:rPr lang="en-US" altLang="zh-CN" sz="4000" dirty="0"/>
              <a:t>HEX</a:t>
            </a:r>
            <a:r>
              <a:rPr lang="zh-CN" altLang="en-US" sz="4000" dirty="0"/>
              <a:t>文件才能下载进单片机</a:t>
            </a:r>
          </a:p>
        </p:txBody>
      </p:sp>
    </p:spTree>
    <p:extLst>
      <p:ext uri="{BB962C8B-B14F-4D97-AF65-F5344CB8AC3E}">
        <p14:creationId xmlns:p14="http://schemas.microsoft.com/office/powerpoint/2010/main" val="565458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en-US" altLang="zh-CN" dirty="0"/>
              <a:t>Options for Target</a:t>
            </a:r>
            <a:r>
              <a:rPr lang="zh-CN" altLang="en-US" dirty="0"/>
              <a:t>并选择</a:t>
            </a:r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672080"/>
            <a:ext cx="7658100" cy="352425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77334" y="2554361"/>
            <a:ext cx="572696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7" idx="7"/>
          </p:cNvCxnSpPr>
          <p:nvPr/>
        </p:nvCxnSpPr>
        <p:spPr>
          <a:xfrm flipH="1">
            <a:off x="1166161" y="1164911"/>
            <a:ext cx="1275101" cy="14731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231814" y="3328935"/>
            <a:ext cx="572696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10" idx="7"/>
          </p:cNvCxnSpPr>
          <p:nvPr/>
        </p:nvCxnSpPr>
        <p:spPr>
          <a:xfrm flipH="1">
            <a:off x="2720641" y="1227853"/>
            <a:ext cx="4682596" cy="21847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03711" y="6211669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勾选</a:t>
            </a:r>
            <a:r>
              <a:rPr lang="en-US" altLang="zh-CN" sz="3600" dirty="0">
                <a:solidFill>
                  <a:srgbClr val="FF0000"/>
                </a:solidFill>
              </a:rPr>
              <a:t>Create HEX File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1803711" y="5312460"/>
            <a:ext cx="2168223" cy="9663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6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再编译一遍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出现</a:t>
            </a:r>
            <a:r>
              <a:rPr lang="en-US" altLang="zh-CN" sz="3600" dirty="0"/>
              <a:t>Create hex file</a:t>
            </a:r>
            <a:r>
              <a:rPr lang="zh-CN" altLang="en-US" sz="3600" dirty="0"/>
              <a:t>说明生成成功（在这个工程文件夹里）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831850"/>
            <a:ext cx="914400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30" y="3280040"/>
            <a:ext cx="6130740" cy="316611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942049" y="5574295"/>
            <a:ext cx="4873625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81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用数据线下载程序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直接插到电脑上即可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64" y="1930400"/>
            <a:ext cx="2304913" cy="41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stc-isp-15xx-v6.70.exe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738" y="1270000"/>
            <a:ext cx="7508302" cy="5478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846773"/>
            <a:ext cx="2819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9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选择单片机型号，选择串口号，打开程序文件（刚刚生成的</a:t>
            </a:r>
            <a:r>
              <a:rPr lang="en-US" altLang="zh-CN" dirty="0"/>
              <a:t>hex</a:t>
            </a:r>
            <a:r>
              <a:rPr lang="zh-CN" altLang="en-US" dirty="0"/>
              <a:t>文件），点击下载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！！！单片机下载程序需要冷启动，点击下载后再给单片机上电，如果点击下载前单片机已经上电，需要关掉单片机重启一次</a:t>
            </a:r>
          </a:p>
        </p:txBody>
      </p:sp>
    </p:spTree>
    <p:extLst>
      <p:ext uri="{BB962C8B-B14F-4D97-AF65-F5344CB8AC3E}">
        <p14:creationId xmlns:p14="http://schemas.microsoft.com/office/powerpoint/2010/main" val="271007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下载成功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7633546" cy="55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下载不成功的一些解决方法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检查单片机型号是否正确</a:t>
            </a:r>
            <a:endParaRPr lang="en-US" altLang="zh-CN" dirty="0"/>
          </a:p>
          <a:p>
            <a:r>
              <a:rPr lang="zh-CN" altLang="en-US" dirty="0"/>
              <a:t>确认单片机是否是冷启动</a:t>
            </a:r>
            <a:endParaRPr lang="en-US" altLang="zh-CN" dirty="0"/>
          </a:p>
          <a:p>
            <a:r>
              <a:rPr lang="zh-CN" altLang="en-US" dirty="0"/>
              <a:t>串口号是否正确</a:t>
            </a:r>
            <a:endParaRPr lang="en-US" altLang="zh-CN" dirty="0"/>
          </a:p>
          <a:p>
            <a:r>
              <a:rPr lang="zh-CN" altLang="en-US" dirty="0"/>
              <a:t>波特率可以稍降低一点试试</a:t>
            </a:r>
            <a:endParaRPr lang="en-US" altLang="zh-CN" dirty="0"/>
          </a:p>
          <a:p>
            <a:r>
              <a:rPr lang="zh-CN" altLang="en-US" dirty="0"/>
              <a:t>检查开发板的下载芯片是否烧坏</a:t>
            </a:r>
            <a:endParaRPr lang="en-US" altLang="zh-CN" dirty="0"/>
          </a:p>
          <a:p>
            <a:r>
              <a:rPr lang="zh-CN" altLang="en-US" dirty="0"/>
              <a:t>更换一片单片机</a:t>
            </a:r>
            <a:endParaRPr lang="en-US" altLang="zh-CN" dirty="0"/>
          </a:p>
          <a:p>
            <a:r>
              <a:rPr lang="zh-CN" altLang="en-US" dirty="0"/>
              <a:t>如果用串口连接的检查</a:t>
            </a:r>
            <a:r>
              <a:rPr lang="en-US" altLang="zh-CN" dirty="0"/>
              <a:t>TXD</a:t>
            </a:r>
            <a:r>
              <a:rPr lang="zh-CN" altLang="en-US" dirty="0"/>
              <a:t>与</a:t>
            </a:r>
            <a:r>
              <a:rPr lang="en-US" altLang="zh-CN" dirty="0"/>
              <a:t>RXD</a:t>
            </a:r>
            <a:r>
              <a:rPr lang="zh-CN" altLang="en-US" dirty="0"/>
              <a:t>是否交叉连接</a:t>
            </a:r>
          </a:p>
        </p:txBody>
      </p:sp>
    </p:spTree>
    <p:extLst>
      <p:ext uri="{BB962C8B-B14F-4D97-AF65-F5344CB8AC3E}">
        <p14:creationId xmlns:p14="http://schemas.microsoft.com/office/powerpoint/2010/main" val="217816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使用串口下载程序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57" y="1930400"/>
            <a:ext cx="2179576" cy="38814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56" y="1930400"/>
            <a:ext cx="2179576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运行安装软件</a:t>
            </a:r>
            <a:r>
              <a:rPr lang="en-US" altLang="zh-CN" dirty="0"/>
              <a:t>C51V900.exe</a:t>
            </a:r>
            <a:r>
              <a:rPr lang="zh-CN" altLang="en-US" dirty="0"/>
              <a:t>并安装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441" y="1749425"/>
            <a:ext cx="3133725" cy="36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27" y="1422888"/>
            <a:ext cx="6047028" cy="41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4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接线说明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串口上的</a:t>
            </a:r>
            <a:r>
              <a:rPr lang="en-US" altLang="zh-CN" sz="3600" dirty="0"/>
              <a:t>RXD</a:t>
            </a:r>
            <a:r>
              <a:rPr lang="zh-CN" altLang="en-US" sz="3600" dirty="0"/>
              <a:t>与开发板的</a:t>
            </a:r>
            <a:r>
              <a:rPr lang="en-US" altLang="zh-CN" sz="3600" dirty="0"/>
              <a:t>TXD</a:t>
            </a:r>
            <a:r>
              <a:rPr lang="zh-CN" altLang="en-US" sz="3600" dirty="0"/>
              <a:t>相连</a:t>
            </a:r>
            <a:endParaRPr lang="en-US" altLang="zh-CN" sz="3600" dirty="0"/>
          </a:p>
          <a:p>
            <a:r>
              <a:rPr lang="zh-CN" altLang="en-US" sz="3600" dirty="0"/>
              <a:t>串口上的</a:t>
            </a:r>
            <a:r>
              <a:rPr lang="en-US" altLang="zh-CN" sz="3600" dirty="0"/>
              <a:t>TXD</a:t>
            </a:r>
            <a:r>
              <a:rPr lang="zh-CN" altLang="en-US" sz="3600" dirty="0"/>
              <a:t>与开发板的</a:t>
            </a:r>
            <a:r>
              <a:rPr lang="en-US" altLang="zh-CN" sz="3600" dirty="0"/>
              <a:t>RXD</a:t>
            </a:r>
            <a:r>
              <a:rPr lang="zh-CN" altLang="en-US" sz="3600" dirty="0"/>
              <a:t>相连</a:t>
            </a:r>
            <a:endParaRPr lang="en-US" altLang="zh-CN" sz="3600" dirty="0"/>
          </a:p>
          <a:p>
            <a:r>
              <a:rPr lang="zh-CN" altLang="en-US" sz="3600" dirty="0"/>
              <a:t>下载方式与数据线相同</a:t>
            </a:r>
          </a:p>
        </p:txBody>
      </p:sp>
    </p:spTree>
    <p:extLst>
      <p:ext uri="{BB962C8B-B14F-4D97-AF65-F5344CB8AC3E}">
        <p14:creationId xmlns:p14="http://schemas.microsoft.com/office/powerpoint/2010/main" val="363586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安装成功后，右键</a:t>
            </a:r>
            <a:r>
              <a:rPr lang="en-US" altLang="zh-CN" dirty="0"/>
              <a:t>keil4</a:t>
            </a:r>
            <a:r>
              <a:rPr lang="zh-CN" altLang="en-US" dirty="0"/>
              <a:t>以管理员身份运行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09" y="2160588"/>
            <a:ext cx="6115419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6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打开破解软件（杀软可能杀掉，最好先添加白名单，如果杀掉了从恢复区恢复）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解压</a:t>
            </a:r>
            <a:r>
              <a:rPr lang="en-US" altLang="zh-CN" dirty="0"/>
              <a:t>keygen.zip</a:t>
            </a:r>
          </a:p>
          <a:p>
            <a:r>
              <a:rPr lang="zh-CN" altLang="en-US" dirty="0"/>
              <a:t>打开</a:t>
            </a:r>
            <a:r>
              <a:rPr lang="en-US" altLang="zh-CN" dirty="0"/>
              <a:t>keygen.exe</a:t>
            </a:r>
          </a:p>
          <a:p>
            <a:r>
              <a:rPr lang="zh-CN" altLang="en-US" dirty="0"/>
              <a:t>设置都不用动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185" y="2555264"/>
            <a:ext cx="2971800" cy="42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185" y="2196002"/>
            <a:ext cx="1543050" cy="323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824" y="1960537"/>
            <a:ext cx="3637084" cy="46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切换到</a:t>
            </a:r>
            <a:r>
              <a:rPr lang="en-US" altLang="zh-CN" dirty="0"/>
              <a:t>keil4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license management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8" y="2743662"/>
            <a:ext cx="2838450" cy="2714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51" y="2160589"/>
            <a:ext cx="5086975" cy="38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将</a:t>
            </a:r>
            <a:r>
              <a:rPr lang="en-US" altLang="zh-CN" dirty="0"/>
              <a:t>CID</a:t>
            </a:r>
            <a:r>
              <a:rPr lang="zh-CN" altLang="en-US" dirty="0"/>
              <a:t>复制到注册机上点击</a:t>
            </a:r>
            <a:r>
              <a:rPr lang="en-US" altLang="zh-CN" dirty="0"/>
              <a:t>Generate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95" y="1270000"/>
            <a:ext cx="6136704" cy="5488263"/>
          </a:xfrm>
        </p:spPr>
      </p:pic>
      <p:sp>
        <p:nvSpPr>
          <p:cNvPr id="7" name="椭圆 6"/>
          <p:cNvSpPr/>
          <p:nvPr/>
        </p:nvSpPr>
        <p:spPr>
          <a:xfrm>
            <a:off x="5797452" y="2708031"/>
            <a:ext cx="1037492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4812" y="4831471"/>
            <a:ext cx="1037492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8" idx="7"/>
          </p:cNvCxnSpPr>
          <p:nvPr/>
        </p:nvCxnSpPr>
        <p:spPr>
          <a:xfrm flipH="1">
            <a:off x="3340367" y="3130211"/>
            <a:ext cx="2538107" cy="1784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647852" y="6114976"/>
            <a:ext cx="1037492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81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将注册机生成的</a:t>
            </a:r>
            <a:r>
              <a:rPr lang="en-US" altLang="zh-CN" dirty="0"/>
              <a:t>ID</a:t>
            </a:r>
            <a:r>
              <a:rPr lang="zh-CN" altLang="en-US" dirty="0"/>
              <a:t>号复制到</a:t>
            </a:r>
            <a:r>
              <a:rPr lang="en-US" altLang="zh-CN" dirty="0" err="1"/>
              <a:t>keil</a:t>
            </a:r>
            <a:r>
              <a:rPr lang="zh-CN" altLang="en-US" dirty="0"/>
              <a:t>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8409803" cy="4511040"/>
          </a:xfrm>
        </p:spPr>
      </p:pic>
      <p:sp>
        <p:nvSpPr>
          <p:cNvPr id="6" name="椭圆 5"/>
          <p:cNvSpPr/>
          <p:nvPr/>
        </p:nvSpPr>
        <p:spPr>
          <a:xfrm>
            <a:off x="6020972" y="4709551"/>
            <a:ext cx="2442308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24504" y="4423801"/>
            <a:ext cx="2188135" cy="5715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 flipH="1" flipV="1">
            <a:off x="4619129" y="4748197"/>
            <a:ext cx="1401843" cy="2471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18571" y="5781040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点击</a:t>
            </a:r>
            <a:r>
              <a:rPr lang="en-US" altLang="zh-CN" sz="2800" dirty="0">
                <a:solidFill>
                  <a:srgbClr val="FF0000"/>
                </a:solidFill>
              </a:rPr>
              <a:t>Add </a:t>
            </a:r>
            <a:r>
              <a:rPr lang="en-US" altLang="zh-CN" sz="2800" dirty="0" err="1">
                <a:solidFill>
                  <a:srgbClr val="FF0000"/>
                </a:solidFill>
              </a:rPr>
              <a:t>Lic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>
            <a:stCxn id="11" idx="0"/>
          </p:cNvCxnSpPr>
          <p:nvPr/>
        </p:nvCxnSpPr>
        <p:spPr>
          <a:xfrm flipV="1">
            <a:off x="4560684" y="4871749"/>
            <a:ext cx="434625" cy="90929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14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</a:t>
            </a:r>
            <a:r>
              <a:rPr lang="en-US" altLang="zh-CN" dirty="0"/>
              <a:t>LIC Added </a:t>
            </a:r>
            <a:r>
              <a:rPr lang="en-US" altLang="zh-CN" dirty="0" err="1"/>
              <a:t>Sucessfully</a:t>
            </a:r>
            <a:r>
              <a:rPr lang="zh-CN" altLang="en-US" dirty="0"/>
              <a:t>破解成功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6769946" cy="5012062"/>
          </a:xfrm>
        </p:spPr>
      </p:pic>
      <p:cxnSp>
        <p:nvCxnSpPr>
          <p:cNvPr id="5" name="直接箭头连接符 4"/>
          <p:cNvCxnSpPr>
            <a:stCxn id="6" idx="1"/>
          </p:cNvCxnSpPr>
          <p:nvPr/>
        </p:nvCxnSpPr>
        <p:spPr>
          <a:xfrm flipH="1" flipV="1">
            <a:off x="5736730" y="3528927"/>
            <a:ext cx="1647512" cy="2471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384242" y="3514421"/>
            <a:ext cx="3105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能用到</a:t>
            </a:r>
            <a:r>
              <a:rPr lang="en-US" altLang="zh-CN" sz="2800" dirty="0">
                <a:solidFill>
                  <a:srgbClr val="FF0000"/>
                </a:solidFill>
              </a:rPr>
              <a:t>2020</a:t>
            </a:r>
            <a:r>
              <a:rPr lang="zh-CN" altLang="en-US" sz="2800" dirty="0">
                <a:solidFill>
                  <a:srgbClr val="FF0000"/>
                </a:solidFill>
              </a:rPr>
              <a:t>年</a:t>
            </a:r>
            <a:r>
              <a:rPr lang="en-US" altLang="zh-CN" sz="2800" dirty="0">
                <a:solidFill>
                  <a:srgbClr val="FF0000"/>
                </a:solidFill>
              </a:rPr>
              <a:t>6</a:t>
            </a:r>
            <a:r>
              <a:rPr lang="zh-CN" altLang="en-US" sz="2800" dirty="0">
                <a:solidFill>
                  <a:srgbClr val="FF0000"/>
                </a:solidFill>
              </a:rPr>
              <a:t>月</a:t>
            </a:r>
            <a:r>
              <a:rPr lang="en-US" altLang="zh-CN" sz="2800" dirty="0">
                <a:solidFill>
                  <a:srgbClr val="FF0000"/>
                </a:solidFill>
              </a:rPr>
              <a:t>~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000" dirty="0"/>
              <a:t>程序下载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dirty="0"/>
              <a:t>安装驱动（</a:t>
            </a:r>
            <a:r>
              <a:rPr lang="en-US" altLang="zh-CN" sz="4400" dirty="0"/>
              <a:t>win10</a:t>
            </a:r>
            <a:r>
              <a:rPr lang="zh-CN" altLang="en-US" sz="4400" dirty="0"/>
              <a:t>可以自动安装）</a:t>
            </a:r>
          </a:p>
        </p:txBody>
      </p:sp>
    </p:spTree>
    <p:extLst>
      <p:ext uri="{BB962C8B-B14F-4D97-AF65-F5344CB8AC3E}">
        <p14:creationId xmlns:p14="http://schemas.microsoft.com/office/powerpoint/2010/main" val="894860313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103</TotalTime>
  <Words>329</Words>
  <Application>Microsoft Office PowerPoint</Application>
  <PresentationFormat>宽屏</PresentationFormat>
  <Paragraphs>46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方正姚体</vt:lpstr>
      <vt:lpstr>华文新魏</vt:lpstr>
      <vt:lpstr>Arial</vt:lpstr>
      <vt:lpstr>Trebuchet MS</vt:lpstr>
      <vt:lpstr>Wingdings 3</vt:lpstr>
      <vt:lpstr>平面</vt:lpstr>
      <vt:lpstr>程序准备</vt:lpstr>
      <vt:lpstr>1.运行安装软件C51V900.exe并安装</vt:lpstr>
      <vt:lpstr>2.安装成功后，右键keil4以管理员身份运行</vt:lpstr>
      <vt:lpstr>3.打开破解软件（杀软可能杀掉，最好先添加白名单，如果杀掉了从恢复区恢复）</vt:lpstr>
      <vt:lpstr>4.切换到keil4</vt:lpstr>
      <vt:lpstr>5.将CID复制到注册机上点击Generate</vt:lpstr>
      <vt:lpstr>将注册机生成的ID号复制到keil里</vt:lpstr>
      <vt:lpstr>显示LIC Added Sucessfully破解成功</vt:lpstr>
      <vt:lpstr>程序下载</vt:lpstr>
      <vt:lpstr>解压主板驱动CH340.ZIP</vt:lpstr>
      <vt:lpstr>编译出HEX文件</vt:lpstr>
      <vt:lpstr>点击Options for Target并选择Output</vt:lpstr>
      <vt:lpstr>再编译一遍</vt:lpstr>
      <vt:lpstr>用数据线下载程序</vt:lpstr>
      <vt:lpstr>打开stc-isp-15xx-v6.70.exe</vt:lpstr>
      <vt:lpstr>选择单片机型号，选择串口号，打开程序文件（刚刚生成的hex文件），点击下载</vt:lpstr>
      <vt:lpstr>下载成功</vt:lpstr>
      <vt:lpstr>下载不成功的一些解决方法</vt:lpstr>
      <vt:lpstr>使用串口下载程序</vt:lpstr>
      <vt:lpstr>接线说明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邓家辉</dc:creator>
  <cp:lastModifiedBy>邓家辉</cp:lastModifiedBy>
  <cp:revision>11</cp:revision>
  <dcterms:created xsi:type="dcterms:W3CDTF">2016-11-19T00:54:25Z</dcterms:created>
  <dcterms:modified xsi:type="dcterms:W3CDTF">2016-11-19T02:39:51Z</dcterms:modified>
</cp:coreProperties>
</file>